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2" r:id="rId16"/>
    <p:sldId id="271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Yuvarlatılmış Dikdörtgen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FEFC2-2ED2-4F9F-974B-50862C2F9936}" type="datetimeFigureOut">
              <a:rPr lang="tr-TR" smtClean="0"/>
              <a:pPr/>
              <a:t>2/19/2017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D7850C6A-C236-4176-929C-233135BACE8A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FEFC2-2ED2-4F9F-974B-50862C2F9936}" type="datetimeFigureOut">
              <a:rPr lang="tr-TR" smtClean="0"/>
              <a:pPr/>
              <a:t>2/19/2017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50C6A-C236-4176-929C-233135BACE8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FEFC2-2ED2-4F9F-974B-50862C2F9936}" type="datetimeFigureOut">
              <a:rPr lang="tr-TR" smtClean="0"/>
              <a:pPr/>
              <a:t>2/19/2017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50C6A-C236-4176-929C-233135BACE8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FEFC2-2ED2-4F9F-974B-50862C2F9936}" type="datetimeFigureOut">
              <a:rPr lang="tr-TR" smtClean="0"/>
              <a:pPr/>
              <a:t>2/19/2017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50C6A-C236-4176-929C-233135BACE8A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Yuvarlatılmış Dikdörtgen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FEFC2-2ED2-4F9F-974B-50862C2F9936}" type="datetimeFigureOut">
              <a:rPr lang="tr-TR" smtClean="0"/>
              <a:pPr/>
              <a:t>2/19/2017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Dikdörtgen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D7850C6A-C236-4176-929C-233135BACE8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FEFC2-2ED2-4F9F-974B-50862C2F9936}" type="datetimeFigureOut">
              <a:rPr lang="tr-TR" smtClean="0"/>
              <a:pPr/>
              <a:t>2/19/2017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50C6A-C236-4176-929C-233135BACE8A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FEFC2-2ED2-4F9F-974B-50862C2F9936}" type="datetimeFigureOut">
              <a:rPr lang="tr-TR" smtClean="0"/>
              <a:pPr/>
              <a:t>2/19/2017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50C6A-C236-4176-929C-233135BACE8A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FEFC2-2ED2-4F9F-974B-50862C2F9936}" type="datetimeFigureOut">
              <a:rPr lang="tr-TR" smtClean="0"/>
              <a:pPr/>
              <a:t>2/19/2017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50C6A-C236-4176-929C-233135BACE8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FEFC2-2ED2-4F9F-974B-50862C2F9936}" type="datetimeFigureOut">
              <a:rPr lang="tr-TR" smtClean="0"/>
              <a:pPr/>
              <a:t>2/19/2017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50C6A-C236-4176-929C-233135BACE8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Yuvarlatılmış Dikdörtgen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FEFC2-2ED2-4F9F-974B-50862C2F9936}" type="datetimeFigureOut">
              <a:rPr lang="tr-TR" smtClean="0"/>
              <a:pPr/>
              <a:t>2/19/2017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50C6A-C236-4176-929C-233135BACE8A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FEFC2-2ED2-4F9F-974B-50862C2F9936}" type="datetimeFigureOut">
              <a:rPr lang="tr-TR" smtClean="0"/>
              <a:pPr/>
              <a:t>2/19/2017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D7850C6A-C236-4176-929C-233135BACE8A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ikdörtgen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45FEFC2-2ED2-4F9F-974B-50862C2F9936}" type="datetimeFigureOut">
              <a:rPr lang="tr-TR" smtClean="0"/>
              <a:pPr/>
              <a:t>2/19/2017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D7850C6A-C236-4176-929C-233135BACE8A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 descr="salvador-dali.jpg!Portrai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4 Metin kutusu"/>
          <p:cNvSpPr txBox="1"/>
          <p:nvPr/>
        </p:nvSpPr>
        <p:spPr>
          <a:xfrm>
            <a:off x="5638800" y="6019800"/>
            <a:ext cx="3505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SALVADOR  DALİ</a:t>
            </a:r>
            <a:endParaRPr lang="tr-TR" sz="3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 descr="Salvador-Dali-font-b-Surrealism-b-font-Abstract-Painting-Elephant-font-b-Art-b-font-Vint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4 Metin kutusu"/>
          <p:cNvSpPr txBox="1"/>
          <p:nvPr/>
        </p:nvSpPr>
        <p:spPr>
          <a:xfrm>
            <a:off x="7772400" y="6324600"/>
            <a:ext cx="11451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UZAY FİLİ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" name="7 İçerik Yer Tutucusu" descr="salvadordal1 6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İçerik Yer Tutucusu" descr="BEYİN-AĞAÇ-2-300x210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İçerik Yer Tutucusu" descr="dali-egg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7551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İçerik Yer Tutucusu" descr="salvadordal1 3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64350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İçerik Yer Tutucusu" descr="salvadordal1 10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76820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İçerik Yer Tutucusu" descr="UYKU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762000"/>
            <a:ext cx="3505200" cy="5943600"/>
          </a:xfrm>
        </p:spPr>
        <p:txBody>
          <a:bodyPr>
            <a:normAutofit/>
          </a:bodyPr>
          <a:lstStyle/>
          <a:p>
            <a:r>
              <a:rPr lang="tr-TR" dirty="0"/>
              <a:t>Yıllar önce bir gün İspanya'da Salvador </a:t>
            </a:r>
            <a:r>
              <a:rPr lang="tr-TR" dirty="0" err="1"/>
              <a:t>Dali</a:t>
            </a:r>
            <a:r>
              <a:rPr lang="tr-TR" dirty="0"/>
              <a:t> adında güzel bir çocuk doğdu.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Dali'nin</a:t>
            </a:r>
            <a:r>
              <a:rPr lang="tr-TR" dirty="0" smtClean="0"/>
              <a:t> </a:t>
            </a:r>
            <a:r>
              <a:rPr lang="tr-TR" dirty="0"/>
              <a:t>babası huysuz, sinirli bir adamdı.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Annesi </a:t>
            </a:r>
            <a:r>
              <a:rPr lang="tr-TR" dirty="0"/>
              <a:t>ise sevgi doluydu. </a:t>
            </a:r>
            <a:r>
              <a:rPr lang="tr-TR" dirty="0" err="1"/>
              <a:t>Dali'nin</a:t>
            </a:r>
            <a:r>
              <a:rPr lang="tr-TR" dirty="0"/>
              <a:t> yaptığı resimleri çok severdi. </a:t>
            </a:r>
            <a:endParaRPr lang="tr-TR" dirty="0" smtClean="0"/>
          </a:p>
        </p:txBody>
      </p:sp>
      <p:pic>
        <p:nvPicPr>
          <p:cNvPr id="4" name="3 Resim" descr="170px-Salvador_Dali_NYWT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3400" y="381000"/>
            <a:ext cx="4656966" cy="6172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5029200" y="304800"/>
            <a:ext cx="3886200" cy="6248400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smtClean="0"/>
              <a:t>Annesi </a:t>
            </a:r>
            <a:r>
              <a:rPr lang="tr-TR" dirty="0" err="1"/>
              <a:t>Dali'yi</a:t>
            </a:r>
            <a:r>
              <a:rPr lang="tr-TR" dirty="0"/>
              <a:t> 10 yasındayken resim okuluna yazdırdı.</a:t>
            </a:r>
          </a:p>
          <a:p>
            <a:pPr>
              <a:buNone/>
            </a:pPr>
            <a:r>
              <a:rPr lang="tr-TR" dirty="0"/>
              <a:t>   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r>
              <a:rPr lang="tr-TR" dirty="0" err="1" smtClean="0"/>
              <a:t>Dali</a:t>
            </a:r>
            <a:r>
              <a:rPr lang="tr-TR" dirty="0" smtClean="0"/>
              <a:t> </a:t>
            </a:r>
            <a:r>
              <a:rPr lang="tr-TR" dirty="0"/>
              <a:t>resim yapmayı o kadar çok seviyordu ki artık her sabah resim okuluna gitmek için heyecanla kalkıyordu. </a:t>
            </a:r>
          </a:p>
          <a:p>
            <a:endParaRPr lang="tr-TR" dirty="0"/>
          </a:p>
        </p:txBody>
      </p:sp>
      <p:pic>
        <p:nvPicPr>
          <p:cNvPr id="5" name="4 Resim" descr="7d209446cac4ce1845b06c30e3401df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685800"/>
            <a:ext cx="4337891" cy="58674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4343400"/>
            <a:ext cx="8382000" cy="1782763"/>
          </a:xfrm>
        </p:spPr>
        <p:txBody>
          <a:bodyPr>
            <a:normAutofit lnSpcReduction="10000"/>
          </a:bodyPr>
          <a:lstStyle/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Resim </a:t>
            </a:r>
            <a:r>
              <a:rPr lang="tr-TR" dirty="0"/>
              <a:t>okulunun bahçesinde kelebekler uçuşur, </a:t>
            </a:r>
            <a:r>
              <a:rPr lang="tr-TR" dirty="0" err="1"/>
              <a:t>Dali</a:t>
            </a:r>
            <a:r>
              <a:rPr lang="tr-TR" dirty="0"/>
              <a:t> bu kelebekleri çok sever, serbest resim saatinde hep onların resimlerini çizerdi.</a:t>
            </a:r>
          </a:p>
        </p:txBody>
      </p:sp>
      <p:pic>
        <p:nvPicPr>
          <p:cNvPr id="4" name="3 Resim" descr="Salvador Dali Surrealism Departure of the winged ship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648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381000"/>
            <a:ext cx="4114800" cy="5745163"/>
          </a:xfrm>
        </p:spPr>
        <p:txBody>
          <a:bodyPr>
            <a:normAutofit/>
          </a:bodyPr>
          <a:lstStyle/>
          <a:p>
            <a:r>
              <a:rPr lang="tr-TR" dirty="0" err="1"/>
              <a:t>Dali</a:t>
            </a:r>
            <a:r>
              <a:rPr lang="tr-TR" dirty="0"/>
              <a:t> üniversitede de resim bölümüne gitti.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Fakat </a:t>
            </a:r>
            <a:r>
              <a:rPr lang="tr-TR" dirty="0" err="1"/>
              <a:t>Dali</a:t>
            </a:r>
            <a:r>
              <a:rPr lang="tr-TR" dirty="0"/>
              <a:t> her şeyi olduğu gibi çizmiyordu.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Uzun </a:t>
            </a:r>
            <a:r>
              <a:rPr lang="tr-TR" dirty="0"/>
              <a:t>uzun hayaller kuruyordu.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Gerçek </a:t>
            </a:r>
            <a:r>
              <a:rPr lang="tr-TR" dirty="0"/>
              <a:t>şeyleri değil sadece hayalinde olabilecek şeyleri çiziyordu. </a:t>
            </a:r>
          </a:p>
        </p:txBody>
      </p:sp>
      <p:pic>
        <p:nvPicPr>
          <p:cNvPr id="4" name="3 Resim" descr="B19N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381000"/>
            <a:ext cx="3886200" cy="58724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381000" y="533400"/>
            <a:ext cx="4038600" cy="5897563"/>
          </a:xfrm>
        </p:spPr>
        <p:txBody>
          <a:bodyPr>
            <a:normAutofit/>
          </a:bodyPr>
          <a:lstStyle/>
          <a:p>
            <a:r>
              <a:rPr lang="tr-TR" dirty="0" smtClean="0"/>
              <a:t>Bu </a:t>
            </a:r>
            <a:r>
              <a:rPr lang="tr-TR" dirty="0"/>
              <a:t>yüzden öğretmenleri onu okuldan kovsa da </a:t>
            </a:r>
            <a:r>
              <a:rPr lang="tr-TR" dirty="0" err="1"/>
              <a:t>Dali</a:t>
            </a:r>
            <a:r>
              <a:rPr lang="tr-TR" dirty="0"/>
              <a:t> hayal kurmaktan ve resim yapmaktan hiçbir zaman vazgeçmedi. </a:t>
            </a: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Mesela </a:t>
            </a:r>
            <a:r>
              <a:rPr lang="tr-TR" dirty="0"/>
              <a:t>bir elmanın yarısını kelebeğe benzetmiş ona güzel antenler eklemiş ve öyle çizmişti.</a:t>
            </a:r>
          </a:p>
        </p:txBody>
      </p:sp>
      <p:pic>
        <p:nvPicPr>
          <p:cNvPr id="4" name="3 Resim" descr="Salvador-Dali-Kelebek-Elma-resm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800" y="685799"/>
            <a:ext cx="4267200" cy="541866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685801"/>
            <a:ext cx="6934200" cy="3429000"/>
          </a:xfrm>
        </p:spPr>
        <p:txBody>
          <a:bodyPr/>
          <a:lstStyle/>
          <a:p>
            <a:r>
              <a:rPr lang="tr-TR" dirty="0"/>
              <a:t>Bir gün çizgi film yapımcısı </a:t>
            </a:r>
            <a:r>
              <a:rPr lang="tr-TR" dirty="0" smtClean="0"/>
              <a:t>ile </a:t>
            </a:r>
            <a:r>
              <a:rPr lang="tr-TR" dirty="0"/>
              <a:t>tanıştı. </a:t>
            </a:r>
            <a:endParaRPr lang="tr-TR" dirty="0" smtClean="0"/>
          </a:p>
          <a:p>
            <a:r>
              <a:rPr lang="tr-TR" dirty="0" err="1" smtClean="0"/>
              <a:t>Walt</a:t>
            </a:r>
            <a:r>
              <a:rPr lang="tr-TR" dirty="0" smtClean="0"/>
              <a:t> </a:t>
            </a:r>
            <a:r>
              <a:rPr lang="tr-TR" dirty="0"/>
              <a:t>Disney ile birlikte çizgi film yapmaya karar verdiler 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 err="1"/>
              <a:t>Dali</a:t>
            </a:r>
            <a:r>
              <a:rPr lang="tr-TR" dirty="0"/>
              <a:t> çizgi film için yine sadece hayal gücünde olanları çizdi. </a:t>
            </a:r>
          </a:p>
        </p:txBody>
      </p:sp>
      <p:pic>
        <p:nvPicPr>
          <p:cNvPr id="4" name="3 Resim" descr="gettyimages-15329769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2590800"/>
            <a:ext cx="7277100" cy="391477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3429000"/>
            <a:ext cx="8382000" cy="2697163"/>
          </a:xfrm>
        </p:spPr>
        <p:txBody>
          <a:bodyPr/>
          <a:lstStyle/>
          <a:p>
            <a:endParaRPr lang="tr-TR" dirty="0" smtClean="0"/>
          </a:p>
          <a:p>
            <a:r>
              <a:rPr lang="tr-TR" dirty="0" smtClean="0"/>
              <a:t>Artık </a:t>
            </a:r>
            <a:r>
              <a:rPr lang="tr-TR" dirty="0"/>
              <a:t>bir çok insan </a:t>
            </a:r>
            <a:r>
              <a:rPr lang="tr-TR" dirty="0" err="1"/>
              <a:t>Dali'yi</a:t>
            </a:r>
            <a:r>
              <a:rPr lang="tr-TR" dirty="0"/>
              <a:t> tanıyordu ve resimlerini çok seviyordu.</a:t>
            </a:r>
          </a:p>
          <a:p>
            <a:r>
              <a:rPr lang="tr-TR" dirty="0"/>
              <a:t>   Ve sonunda </a:t>
            </a:r>
            <a:r>
              <a:rPr lang="tr-TR" dirty="0" err="1"/>
              <a:t>Dali</a:t>
            </a:r>
            <a:r>
              <a:rPr lang="tr-TR" dirty="0"/>
              <a:t> ilginç bıyıkları ve güzel tabloları ile çok ünlü bir ressam olmuştur.</a:t>
            </a:r>
          </a:p>
          <a:p>
            <a:endParaRPr lang="tr-TR" dirty="0"/>
          </a:p>
        </p:txBody>
      </p:sp>
      <p:pic>
        <p:nvPicPr>
          <p:cNvPr id="4" name="3 Resim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990600"/>
            <a:ext cx="7848600" cy="24384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762000" y="6248400"/>
            <a:ext cx="7772400" cy="381000"/>
          </a:xfrm>
        </p:spPr>
        <p:txBody>
          <a:bodyPr>
            <a:normAutofit fontScale="85000" lnSpcReduction="20000"/>
          </a:bodyPr>
          <a:lstStyle/>
          <a:p>
            <a:r>
              <a:rPr lang="tr-TR" i="1" dirty="0" smtClean="0"/>
              <a:t>Belleğin Azmi</a:t>
            </a:r>
            <a:r>
              <a:rPr lang="tr-TR" dirty="0" smtClean="0"/>
              <a:t> (1931), Salvador </a:t>
            </a:r>
            <a:r>
              <a:rPr lang="tr-TR" dirty="0" err="1" smtClean="0"/>
              <a:t>Dalí'nin</a:t>
            </a:r>
            <a:r>
              <a:rPr lang="tr-TR" dirty="0" smtClean="0"/>
              <a:t> meşhur gerçeküstü eseri</a:t>
            </a:r>
            <a:endParaRPr lang="tr-TR" dirty="0"/>
          </a:p>
        </p:txBody>
      </p:sp>
      <p:pic>
        <p:nvPicPr>
          <p:cNvPr id="4" name="3 Resim" descr="The_Persistence_of_Memor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146292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isse Senedi">
  <a:themeElements>
    <a:clrScheme name="Şehir Hayatı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166</TotalTime>
  <Words>167</Words>
  <Application>Microsoft Office PowerPoint</Application>
  <PresentationFormat>Ekran Gösterisi (4:3)</PresentationFormat>
  <Paragraphs>33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7" baseType="lpstr">
      <vt:lpstr>Hisse Senedi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</vt:vector>
  </TitlesOfParts>
  <Company>oem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SALVADOR DALİ</dc:title>
  <dc:creator>xxx</dc:creator>
  <cp:lastModifiedBy>xxx</cp:lastModifiedBy>
  <cp:revision>18</cp:revision>
  <dcterms:created xsi:type="dcterms:W3CDTF">2017-02-18T20:07:55Z</dcterms:created>
  <dcterms:modified xsi:type="dcterms:W3CDTF">2017-02-19T10:25:01Z</dcterms:modified>
</cp:coreProperties>
</file>